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8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1pPr>
    <a:lvl2pPr marL="0" marR="0" indent="457200" algn="l" defTabSz="2438338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2pPr>
    <a:lvl3pPr marL="0" marR="0" indent="914400" algn="l" defTabSz="2438338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3pPr>
    <a:lvl4pPr marL="0" marR="0" indent="1371600" algn="l" defTabSz="2438338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4pPr>
    <a:lvl5pPr marL="0" marR="0" indent="1828800" algn="l" defTabSz="2438338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5pPr>
    <a:lvl6pPr marL="0" marR="0" indent="2286000" algn="l" defTabSz="2438338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6pPr>
    <a:lvl7pPr marL="0" marR="0" indent="2743200" algn="l" defTabSz="2438338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7pPr>
    <a:lvl8pPr marL="0" marR="0" indent="3200400" algn="l" defTabSz="2438338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8pPr>
    <a:lvl9pPr marL="0" marR="0" indent="3657600" algn="l" defTabSz="2438338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4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217956"/>
              <a:satOff val="14368"/>
              <a:lumOff val="17764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CEEEE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71091"/>
              <a:satOff val="15926"/>
              <a:lumOff val="22314"/>
            </a:schemeClr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45B43B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45B43B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9036"/>
              <a:lumOff val="17111"/>
            </a:schemeClr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BD17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FBD17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8A2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CEEEF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32C5B9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2">
                  <a:hueOff val="240640"/>
                  <a:satOff val="2542"/>
                  <a:lumOff val="-13198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chemeClr val="accent2">
              <a:hueOff val="240640"/>
              <a:satOff val="2542"/>
              <a:lumOff val="-13198"/>
            </a:schemeClr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F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-708" y="-78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9" name="Shape 16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7722660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9200" y="11986162"/>
            <a:ext cx="21945599" cy="605791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3000" spc="-29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19200" y="3543300"/>
            <a:ext cx="21945600" cy="4267200"/>
          </a:xfrm>
          <a:prstGeom prst="rect">
            <a:avLst/>
          </a:prstGeom>
        </p:spPr>
        <p:txBody>
          <a:bodyPr anchor="b"/>
          <a:lstStyle>
            <a:lvl1pPr>
              <a:defRPr sz="12800" spc="-128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19200" y="7567579"/>
            <a:ext cx="21945600" cy="225059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10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9200" y="2384648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t>Slide Subtitle</a:t>
            </a:r>
          </a:p>
        </p:txBody>
      </p:sp>
      <p:sp>
        <p:nvSpPr>
          <p:cNvPr id="10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Agenda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109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19200" y="4013200"/>
            <a:ext cx="21945600" cy="838554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buSzTx/>
              <a:buNone/>
              <a:defRPr sz="6800" spc="-136">
                <a:latin typeface="Canela Deck Regular"/>
                <a:ea typeface="Canela Deck Regular"/>
                <a:cs typeface="Canela Deck Regular"/>
                <a:sym typeface="Canela Deck Regular"/>
              </a:defRPr>
            </a:lvl1pPr>
            <a:lvl2pPr marL="0" indent="457200" defTabSz="825500">
              <a:lnSpc>
                <a:spcPct val="100000"/>
              </a:lnSpc>
              <a:buSzTx/>
              <a:buNone/>
              <a:defRPr sz="6800" spc="-136">
                <a:latin typeface="Canela Deck Regular"/>
                <a:ea typeface="Canela Deck Regular"/>
                <a:cs typeface="Canela Deck Regular"/>
                <a:sym typeface="Canela Deck Regular"/>
              </a:defRPr>
            </a:lvl2pPr>
            <a:lvl3pPr marL="0" indent="914400" defTabSz="825500">
              <a:lnSpc>
                <a:spcPct val="100000"/>
              </a:lnSpc>
              <a:buSzTx/>
              <a:buNone/>
              <a:defRPr sz="6800" spc="-136">
                <a:latin typeface="Canela Deck Regular"/>
                <a:ea typeface="Canela Deck Regular"/>
                <a:cs typeface="Canela Deck Regular"/>
                <a:sym typeface="Canela Deck Regular"/>
              </a:defRPr>
            </a:lvl3pPr>
            <a:lvl4pPr marL="0" indent="1371600" defTabSz="825500">
              <a:lnSpc>
                <a:spcPct val="100000"/>
              </a:lnSpc>
              <a:buSzTx/>
              <a:buNone/>
              <a:defRPr sz="6800" spc="-136">
                <a:latin typeface="Canela Deck Regular"/>
                <a:ea typeface="Canela Deck Regular"/>
                <a:cs typeface="Canela Deck Regular"/>
                <a:sym typeface="Canela Deck Regular"/>
              </a:defRPr>
            </a:lvl4pPr>
            <a:lvl5pPr marL="0" indent="1828800" defTabSz="825500">
              <a:lnSpc>
                <a:spcPct val="100000"/>
              </a:lnSpc>
              <a:buSzTx/>
              <a:buNone/>
              <a:defRPr sz="6800" spc="-136">
                <a:latin typeface="Canela Deck Regular"/>
                <a:ea typeface="Canela Deck Regular"/>
                <a:cs typeface="Canela Deck Regular"/>
                <a:sym typeface="Canela Deck Regular"/>
              </a:defRPr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0" name="Agenda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9200" y="2387115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t>Agenda Subtitle</a:t>
            </a:r>
          </a:p>
        </p:txBody>
      </p:sp>
      <p:sp>
        <p:nvSpPr>
          <p:cNvPr id="11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19200" y="3251200"/>
            <a:ext cx="21945600" cy="6604000"/>
          </a:xfrm>
          <a:prstGeom prst="rect">
            <a:avLst/>
          </a:prstGeom>
        </p:spPr>
        <p:txBody>
          <a:bodyPr anchor="ctr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9200" y="8462239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t>Fact information</a:t>
            </a:r>
          </a:p>
        </p:txBody>
      </p:sp>
      <p:sp>
        <p:nvSpPr>
          <p:cNvPr id="127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19200" y="4214484"/>
            <a:ext cx="21945600" cy="4269708"/>
          </a:xfrm>
          <a:prstGeom prst="rect">
            <a:avLst/>
          </a:prstGeom>
        </p:spPr>
        <p:txBody>
          <a:bodyPr anchor="b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9200" y="11100053"/>
            <a:ext cx="21945602" cy="832613"/>
          </a:xfrm>
          <a:prstGeom prst="rect">
            <a:avLst/>
          </a:prstGeom>
        </p:spPr>
        <p:txBody>
          <a:bodyPr anchor="ctr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t>Attribution</a:t>
            </a:r>
          </a:p>
        </p:txBody>
      </p:sp>
      <p:sp>
        <p:nvSpPr>
          <p:cNvPr id="136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19200" y="4178300"/>
            <a:ext cx="21945600" cy="4416425"/>
          </a:xfrm>
          <a:prstGeom prst="rect">
            <a:avLst/>
          </a:prstGeom>
        </p:spPr>
        <p:txBody>
          <a:bodyPr anchor="ctr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3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ea against sky at sunset 2"/>
          <p:cNvSpPr>
            <a:spLocks noGrp="1"/>
          </p:cNvSpPr>
          <p:nvPr>
            <p:ph type="pic" sz="quarter" idx="21"/>
          </p:nvPr>
        </p:nvSpPr>
        <p:spPr>
          <a:xfrm>
            <a:off x="15744825" y="5581752"/>
            <a:ext cx="7365408" cy="82804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5" name="Sea against sky at sunset 1"/>
          <p:cNvSpPr>
            <a:spLocks noGrp="1"/>
          </p:cNvSpPr>
          <p:nvPr>
            <p:ph type="pic" sz="quarter" idx="22"/>
          </p:nvPr>
        </p:nvSpPr>
        <p:spPr>
          <a:xfrm>
            <a:off x="15363825" y="1270000"/>
            <a:ext cx="8115300" cy="540900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6" name="Beach and sea at sunset"/>
          <p:cNvSpPr>
            <a:spLocks noGrp="1"/>
          </p:cNvSpPr>
          <p:nvPr>
            <p:ph type="pic" idx="23"/>
          </p:nvPr>
        </p:nvSpPr>
        <p:spPr>
          <a:xfrm>
            <a:off x="-63500" y="1270000"/>
            <a:ext cx="16764000" cy="1117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beach and sea at sunset"/>
          <p:cNvSpPr>
            <a:spLocks noGrp="1"/>
          </p:cNvSpPr>
          <p:nvPr>
            <p:ph type="pic" idx="21"/>
          </p:nvPr>
        </p:nvSpPr>
        <p:spPr>
          <a:xfrm>
            <a:off x="1270000" y="-423334"/>
            <a:ext cx="21844000" cy="1456266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Beach and sea at sunset"/>
          <p:cNvSpPr>
            <a:spLocks noGrp="1"/>
          </p:cNvSpPr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19200" y="3543300"/>
            <a:ext cx="21945600" cy="4267200"/>
          </a:xfrm>
          <a:prstGeom prst="rect">
            <a:avLst/>
          </a:prstGeom>
        </p:spPr>
        <p:txBody>
          <a:bodyPr anchor="b"/>
          <a:lstStyle>
            <a:lvl1pPr>
              <a:defRPr sz="12800" spc="-128">
                <a:solidFill>
                  <a:srgbClr val="FFFFFF"/>
                </a:solidFill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2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19200" y="7569200"/>
            <a:ext cx="21945600" cy="2252112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6000" spc="-59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4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19200" y="11988800"/>
            <a:ext cx="21945602" cy="605791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3000" spc="-29">
                <a:solidFill>
                  <a:srgbClr val="FFFFFF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Author and Date</a:t>
            </a:r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15495" y="4585102"/>
            <a:ext cx="9757338" cy="2540001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3" name="Sea against sky at sunset"/>
          <p:cNvSpPr>
            <a:spLocks noGrp="1"/>
          </p:cNvSpPr>
          <p:nvPr>
            <p:ph type="pic" idx="21"/>
          </p:nvPr>
        </p:nvSpPr>
        <p:spPr>
          <a:xfrm>
            <a:off x="9283700" y="1270000"/>
            <a:ext cx="16751300" cy="1117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19200" y="7016750"/>
            <a:ext cx="9753600" cy="5416550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4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9200" y="2384648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t>Slide Subtitle</a:t>
            </a:r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19200" y="4013200"/>
            <a:ext cx="21945600" cy="8487148"/>
          </a:xfrm>
          <a:prstGeom prst="rect">
            <a:avLst/>
          </a:prstGeom>
        </p:spPr>
        <p:txBody>
          <a:bodyPr numCol="2" spcCol="2558384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19200" y="774700"/>
            <a:ext cx="9753600" cy="16002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1" name="Sea against sky at sunset"/>
          <p:cNvSpPr>
            <a:spLocks noGrp="1"/>
          </p:cNvSpPr>
          <p:nvPr>
            <p:ph type="pic" idx="21"/>
          </p:nvPr>
        </p:nvSpPr>
        <p:spPr>
          <a:xfrm>
            <a:off x="12192644" y="718588"/>
            <a:ext cx="10972801" cy="1232962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2" name="Slide Subtitl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19200" y="2387600"/>
            <a:ext cx="9757569" cy="832612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t>Slide Subtitle</a:t>
            </a:r>
          </a:p>
        </p:txBody>
      </p:sp>
      <p:sp>
        <p:nvSpPr>
          <p:cNvPr id="63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19200" y="4023221"/>
            <a:ext cx="9757569" cy="8384679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403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Live Video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19200" y="774700"/>
            <a:ext cx="9753600" cy="16002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72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9200" y="2387600"/>
            <a:ext cx="9757569" cy="832612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t>Slide Subtitle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19200" y="4023221"/>
            <a:ext cx="9757569" cy="8384679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403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Live Video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19200" y="774700"/>
            <a:ext cx="9753600" cy="16002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2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9200" y="2387600"/>
            <a:ext cx="9757569" cy="832612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r>
              <a:t>Slide Subtitle</a:t>
            </a:r>
          </a:p>
        </p:txBody>
      </p:sp>
      <p:sp>
        <p:nvSpPr>
          <p:cNvPr id="83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19200" y="4023221"/>
            <a:ext cx="9757569" cy="8384679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403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19200" y="3242270"/>
            <a:ext cx="21945600" cy="6604001"/>
          </a:xfrm>
          <a:prstGeom prst="rect">
            <a:avLst/>
          </a:prstGeom>
        </p:spPr>
        <p:txBody>
          <a:bodyPr anchor="ctr"/>
          <a:lstStyle>
            <a:lvl1pPr>
              <a:defRPr sz="12800" spc="0"/>
            </a:lvl1pPr>
          </a:lstStyle>
          <a:p>
            <a:r>
              <a:t>Section Title</a:t>
            </a:r>
          </a:p>
        </p:txBody>
      </p:sp>
      <p:sp>
        <p:nvSpPr>
          <p:cNvPr id="9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/>
          </p:nvPr>
        </p:nvSpPr>
        <p:spPr>
          <a:xfrm>
            <a:off x="1219200" y="774700"/>
            <a:ext cx="21945600" cy="172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219200" y="4013200"/>
            <a:ext cx="21948577" cy="848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97689" y="12700000"/>
            <a:ext cx="388621" cy="42926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2000">
                <a:solidFill>
                  <a:srgbClr val="5E5E5E"/>
                </a:solidFill>
                <a:latin typeface="Graphik"/>
                <a:ea typeface="Graphik"/>
                <a:cs typeface="Graphik"/>
                <a:sym typeface="Graphi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ransition spd="med"/>
  <p:txStyles>
    <p:titleStyle>
      <a:lvl1pPr marL="0" marR="0" indent="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1pPr>
      <a:lvl2pPr marL="0" marR="0" indent="4572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2pPr>
      <a:lvl3pPr marL="0" marR="0" indent="9144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3pPr>
      <a:lvl4pPr marL="0" marR="0" indent="13716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4pPr>
      <a:lvl5pPr marL="0" marR="0" indent="18288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5pPr>
      <a:lvl6pPr marL="0" marR="0" indent="22860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6pPr>
      <a:lvl7pPr marL="0" marR="0" indent="27432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7pPr>
      <a:lvl8pPr marL="0" marR="0" indent="32004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8pPr>
      <a:lvl9pPr marL="0" marR="0" indent="36576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84" baseline="0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9pPr>
    </p:titleStyle>
    <p:bodyStyle>
      <a:lvl1pPr marL="5461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1pPr>
      <a:lvl2pPr marL="10922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2pPr>
      <a:lvl3pPr marL="16383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3pPr>
      <a:lvl4pPr marL="21844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4pPr>
      <a:lvl5pPr marL="27305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5pPr>
      <a:lvl6pPr marL="32766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6pPr>
      <a:lvl7pPr marL="38227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7pPr>
      <a:lvl8pPr marL="43688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8pPr>
      <a:lvl9pPr marL="49149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認識祢真好…"/>
          <p:cNvSpPr txBox="1">
            <a:spLocks noGrp="1"/>
          </p:cNvSpPr>
          <p:nvPr>
            <p:ph type="body" idx="1"/>
          </p:nvPr>
        </p:nvSpPr>
        <p:spPr>
          <a:xfrm>
            <a:off x="4147565" y="2576271"/>
            <a:ext cx="20160370" cy="11667503"/>
          </a:xfrm>
          <a:prstGeom prst="rect">
            <a:avLst/>
          </a:prstGeom>
        </p:spPr>
        <p:txBody>
          <a:bodyPr/>
          <a:lstStyle/>
          <a:p>
            <a:pPr>
              <a:defRPr sz="20000" spc="-200">
                <a:solidFill>
                  <a:schemeClr val="accent3">
                    <a:hueOff val="263036"/>
                    <a:satOff val="49643"/>
                    <a:lumOff val="-25950"/>
                  </a:schemeClr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rPr dirty="0" err="1"/>
              <a:t>認識祢真好</a:t>
            </a:r>
            <a:endParaRPr dirty="0"/>
          </a:p>
          <a:p>
            <a:pPr>
              <a:defRPr>
                <a:ln w="12700" cap="flat">
                  <a:solidFill>
                    <a:srgbClr val="506947"/>
                  </a:solidFill>
                  <a:prstDash val="solid"/>
                  <a:miter lim="400000"/>
                </a:ln>
                <a:solidFill>
                  <a:schemeClr val="accent3">
                    <a:hueOff val="263036"/>
                    <a:satOff val="49643"/>
                    <a:lumOff val="-25950"/>
                  </a:schemeClr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rPr dirty="0"/>
              <a:t>It’s Good to Know You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認識祢真好，認識祢真好 今生今世我不再尋找"/>
          <p:cNvSpPr txBox="1">
            <a:spLocks noGrp="1"/>
          </p:cNvSpPr>
          <p:nvPr>
            <p:ph type="body" idx="1"/>
          </p:nvPr>
        </p:nvSpPr>
        <p:spPr>
          <a:xfrm>
            <a:off x="1219200" y="1177794"/>
            <a:ext cx="23039562" cy="8677406"/>
          </a:xfrm>
          <a:prstGeom prst="rect">
            <a:avLst/>
          </a:prstGeom>
        </p:spPr>
        <p:txBody>
          <a:bodyPr/>
          <a:lstStyle/>
          <a:p>
            <a:pPr>
              <a:defRPr sz="15000">
                <a:solidFill>
                  <a:schemeClr val="accent1">
                    <a:lumOff val="-24499"/>
                  </a:schemeClr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t>認識祢真好，認識祢真好</a:t>
            </a:r>
            <a:br/>
            <a:r>
              <a:t>今生今世我不再尋找</a:t>
            </a:r>
          </a:p>
        </p:txBody>
      </p:sp>
      <p:sp>
        <p:nvSpPr>
          <p:cNvPr id="198" name="It’s good to know You, it’s good to know you…"/>
          <p:cNvSpPr txBox="1"/>
          <p:nvPr/>
        </p:nvSpPr>
        <p:spPr>
          <a:xfrm>
            <a:off x="11695567" y="11206880"/>
            <a:ext cx="11478617" cy="19939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ctr"/>
            <a:r>
              <a:t>It’s good to know You, it’s good to know you </a:t>
            </a:r>
          </a:p>
          <a:p>
            <a:pPr algn="ctr"/>
            <a:r>
              <a:t>You are all that I look for in life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哦！主啊，認識祢真好，…"/>
          <p:cNvSpPr txBox="1">
            <a:spLocks noGrp="1"/>
          </p:cNvSpPr>
          <p:nvPr>
            <p:ph type="body" idx="1"/>
          </p:nvPr>
        </p:nvSpPr>
        <p:spPr>
          <a:xfrm>
            <a:off x="-1" y="640649"/>
            <a:ext cx="24384001" cy="9327720"/>
          </a:xfrm>
          <a:prstGeom prst="rect">
            <a:avLst/>
          </a:prstGeom>
        </p:spPr>
        <p:txBody>
          <a:bodyPr/>
          <a:lstStyle/>
          <a:p>
            <a:pPr>
              <a:defRPr sz="15000">
                <a:solidFill>
                  <a:schemeClr val="accent1">
                    <a:lumOff val="-24499"/>
                  </a:schemeClr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t>哦！主啊，認識祢真好，</a:t>
            </a:r>
          </a:p>
          <a:p>
            <a:pPr>
              <a:defRPr sz="15000">
                <a:solidFill>
                  <a:schemeClr val="accent1">
                    <a:lumOff val="-24499"/>
                  </a:schemeClr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t>認識祢真好, 只願分分秒秒</a:t>
            </a:r>
          </a:p>
          <a:p>
            <a:pPr>
              <a:defRPr sz="15000">
                <a:solidFill>
                  <a:schemeClr val="accent1">
                    <a:lumOff val="-24499"/>
                  </a:schemeClr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t>在祢慈愛的懷抱</a:t>
            </a:r>
          </a:p>
        </p:txBody>
      </p:sp>
      <p:sp>
        <p:nvSpPr>
          <p:cNvPr id="201" name="Oh Jesus it’s good to know You, It’s good to know You…"/>
          <p:cNvSpPr txBox="1"/>
          <p:nvPr/>
        </p:nvSpPr>
        <p:spPr>
          <a:xfrm>
            <a:off x="9419267" y="11137901"/>
            <a:ext cx="13921131" cy="19939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ctr"/>
            <a:r>
              <a:t>Oh Jesus it’s good to know You, It’s good to know You </a:t>
            </a:r>
          </a:p>
          <a:p>
            <a:pPr algn="ctr"/>
            <a:r>
              <a:t> I’ll live every moment in my loving Father’s arms 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哦！主啊，認識祢真好，認識祢真好 今生今世我不再尋找"/>
          <p:cNvSpPr txBox="1">
            <a:spLocks noGrp="1"/>
          </p:cNvSpPr>
          <p:nvPr>
            <p:ph type="body" idx="1"/>
          </p:nvPr>
        </p:nvSpPr>
        <p:spPr>
          <a:xfrm>
            <a:off x="1219201" y="1177794"/>
            <a:ext cx="21954984" cy="8677406"/>
          </a:xfrm>
          <a:prstGeom prst="rect">
            <a:avLst/>
          </a:prstGeom>
        </p:spPr>
        <p:txBody>
          <a:bodyPr/>
          <a:lstStyle/>
          <a:p>
            <a:pPr>
              <a:defRPr sz="15000">
                <a:solidFill>
                  <a:schemeClr val="accent1">
                    <a:lumOff val="-24499"/>
                  </a:schemeClr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rPr dirty="0" err="1"/>
              <a:t>哦！主啊，認識祢真好，認識祢真好</a:t>
            </a:r>
            <a:r>
              <a:rPr dirty="0"/>
              <a:t/>
            </a:r>
            <a:br>
              <a:rPr dirty="0"/>
            </a:br>
            <a:r>
              <a:rPr dirty="0" err="1"/>
              <a:t>今生今世我不再尋找</a:t>
            </a:r>
            <a:endParaRPr dirty="0"/>
          </a:p>
        </p:txBody>
      </p:sp>
      <p:sp>
        <p:nvSpPr>
          <p:cNvPr id="204" name="It’s good to know You, it’s good to know you…"/>
          <p:cNvSpPr txBox="1"/>
          <p:nvPr/>
        </p:nvSpPr>
        <p:spPr>
          <a:xfrm>
            <a:off x="11695567" y="11206880"/>
            <a:ext cx="11478617" cy="19939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ctr"/>
            <a:r>
              <a:t>It’s good to know You, it’s good to know you </a:t>
            </a:r>
          </a:p>
          <a:p>
            <a:pPr algn="ctr"/>
            <a:r>
              <a:t>You are all that I look for in life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哦！主啊，認識祢真好，…"/>
          <p:cNvSpPr txBox="1">
            <a:spLocks noGrp="1"/>
          </p:cNvSpPr>
          <p:nvPr>
            <p:ph type="body" idx="1"/>
          </p:nvPr>
        </p:nvSpPr>
        <p:spPr>
          <a:xfrm>
            <a:off x="-1" y="640649"/>
            <a:ext cx="24384001" cy="9327720"/>
          </a:xfrm>
          <a:prstGeom prst="rect">
            <a:avLst/>
          </a:prstGeom>
        </p:spPr>
        <p:txBody>
          <a:bodyPr/>
          <a:lstStyle/>
          <a:p>
            <a:pPr>
              <a:defRPr sz="15000">
                <a:solidFill>
                  <a:schemeClr val="accent1">
                    <a:lumOff val="-24499"/>
                  </a:schemeClr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t>哦！主啊，認識祢真好，</a:t>
            </a:r>
          </a:p>
          <a:p>
            <a:pPr>
              <a:defRPr sz="15000">
                <a:solidFill>
                  <a:schemeClr val="accent1">
                    <a:lumOff val="-24499"/>
                  </a:schemeClr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t>認識祢真好, 只願分分秒秒</a:t>
            </a:r>
          </a:p>
          <a:p>
            <a:pPr>
              <a:defRPr sz="15000">
                <a:solidFill>
                  <a:schemeClr val="accent1">
                    <a:lumOff val="-24499"/>
                  </a:schemeClr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t>在祢慈愛的懷抱</a:t>
            </a:r>
          </a:p>
        </p:txBody>
      </p:sp>
      <p:sp>
        <p:nvSpPr>
          <p:cNvPr id="207" name="Oh Jesus it’s good to know You, It’s good to know You…"/>
          <p:cNvSpPr txBox="1"/>
          <p:nvPr/>
        </p:nvSpPr>
        <p:spPr>
          <a:xfrm>
            <a:off x="9419267" y="11137901"/>
            <a:ext cx="13921131" cy="19939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ctr"/>
            <a:r>
              <a:t>Oh Jesus it’s good to know You, It’s good to know You </a:t>
            </a:r>
          </a:p>
          <a:p>
            <a:pPr algn="ctr"/>
            <a:r>
              <a:t> I’ll live every moment in my loving Father’s arms 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哦！主啊，認識祢真好，認識祢真好 今生今世我不再尋找"/>
          <p:cNvSpPr txBox="1">
            <a:spLocks noGrp="1"/>
          </p:cNvSpPr>
          <p:nvPr>
            <p:ph type="body" idx="1"/>
          </p:nvPr>
        </p:nvSpPr>
        <p:spPr>
          <a:xfrm>
            <a:off x="1219200" y="1177794"/>
            <a:ext cx="22956974" cy="8677406"/>
          </a:xfrm>
          <a:prstGeom prst="rect">
            <a:avLst/>
          </a:prstGeom>
        </p:spPr>
        <p:txBody>
          <a:bodyPr/>
          <a:lstStyle/>
          <a:p>
            <a:pPr>
              <a:defRPr sz="15000">
                <a:solidFill>
                  <a:schemeClr val="accent1">
                    <a:lumOff val="-24499"/>
                  </a:schemeClr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t>哦！主啊，認識祢真好，認識祢真好</a:t>
            </a:r>
            <a:br/>
            <a:r>
              <a:t>今生今世我不再尋找</a:t>
            </a:r>
          </a:p>
        </p:txBody>
      </p:sp>
      <p:sp>
        <p:nvSpPr>
          <p:cNvPr id="210" name="It’s good to know You, it’s good to know you…"/>
          <p:cNvSpPr txBox="1"/>
          <p:nvPr/>
        </p:nvSpPr>
        <p:spPr>
          <a:xfrm>
            <a:off x="11695567" y="11206880"/>
            <a:ext cx="11478617" cy="19939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ctr"/>
            <a:r>
              <a:t>It’s good to know You, it’s good to know you </a:t>
            </a:r>
          </a:p>
          <a:p>
            <a:pPr algn="ctr"/>
            <a:r>
              <a:t>You are all that I look for in life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哦！主啊，認識祢真好，…"/>
          <p:cNvSpPr txBox="1">
            <a:spLocks noGrp="1"/>
          </p:cNvSpPr>
          <p:nvPr>
            <p:ph type="body" idx="1"/>
          </p:nvPr>
        </p:nvSpPr>
        <p:spPr>
          <a:xfrm>
            <a:off x="-1" y="640649"/>
            <a:ext cx="24384001" cy="9327720"/>
          </a:xfrm>
          <a:prstGeom prst="rect">
            <a:avLst/>
          </a:prstGeom>
        </p:spPr>
        <p:txBody>
          <a:bodyPr/>
          <a:lstStyle/>
          <a:p>
            <a:pPr>
              <a:defRPr sz="15000">
                <a:solidFill>
                  <a:schemeClr val="accent1">
                    <a:lumOff val="-24499"/>
                  </a:schemeClr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t>哦！主啊，認識祢真好，</a:t>
            </a:r>
          </a:p>
          <a:p>
            <a:pPr>
              <a:defRPr sz="15000">
                <a:solidFill>
                  <a:schemeClr val="accent1">
                    <a:lumOff val="-24499"/>
                  </a:schemeClr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t>認識祢真好, 只願分分秒秒</a:t>
            </a:r>
          </a:p>
          <a:p>
            <a:pPr>
              <a:defRPr sz="15000">
                <a:solidFill>
                  <a:schemeClr val="accent1">
                    <a:lumOff val="-24499"/>
                  </a:schemeClr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t>在祢慈愛的懷抱</a:t>
            </a:r>
          </a:p>
        </p:txBody>
      </p:sp>
      <p:sp>
        <p:nvSpPr>
          <p:cNvPr id="213" name="Oh Jesus it’s good to know You, It’s good to know You…"/>
          <p:cNvSpPr txBox="1"/>
          <p:nvPr/>
        </p:nvSpPr>
        <p:spPr>
          <a:xfrm>
            <a:off x="9419267" y="11137901"/>
            <a:ext cx="13921131" cy="19939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ctr"/>
            <a:r>
              <a:t>Oh Jesus it’s good to know You, It’s good to know You </a:t>
            </a:r>
          </a:p>
          <a:p>
            <a:pPr algn="ctr"/>
            <a:r>
              <a:t> I’ll live every moment in my loving Father’s arms </a:t>
            </a:r>
          </a:p>
        </p:txBody>
      </p:sp>
      <p:sp>
        <p:nvSpPr>
          <p:cNvPr id="214" name="Dingbat Diamond"/>
          <p:cNvSpPr/>
          <p:nvPr/>
        </p:nvSpPr>
        <p:spPr>
          <a:xfrm>
            <a:off x="22835030" y="12120686"/>
            <a:ext cx="1270001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cubicBezTo>
                  <a:pt x="10656" y="0"/>
                  <a:pt x="10525" y="80"/>
                  <a:pt x="10457" y="207"/>
                </a:cubicBezTo>
                <a:cubicBezTo>
                  <a:pt x="10253" y="592"/>
                  <a:pt x="10032" y="1035"/>
                  <a:pt x="9799" y="1504"/>
                </a:cubicBezTo>
                <a:cubicBezTo>
                  <a:pt x="8940" y="3231"/>
                  <a:pt x="7871" y="5381"/>
                  <a:pt x="6626" y="6626"/>
                </a:cubicBezTo>
                <a:cubicBezTo>
                  <a:pt x="5381" y="7871"/>
                  <a:pt x="3232" y="8940"/>
                  <a:pt x="1504" y="9799"/>
                </a:cubicBezTo>
                <a:cubicBezTo>
                  <a:pt x="1035" y="10032"/>
                  <a:pt x="592" y="10253"/>
                  <a:pt x="207" y="10457"/>
                </a:cubicBezTo>
                <a:cubicBezTo>
                  <a:pt x="80" y="10525"/>
                  <a:pt x="0" y="10656"/>
                  <a:pt x="0" y="10800"/>
                </a:cubicBezTo>
                <a:cubicBezTo>
                  <a:pt x="0" y="10944"/>
                  <a:pt x="80" y="11075"/>
                  <a:pt x="207" y="11143"/>
                </a:cubicBezTo>
                <a:cubicBezTo>
                  <a:pt x="592" y="11347"/>
                  <a:pt x="1035" y="11568"/>
                  <a:pt x="1504" y="11801"/>
                </a:cubicBezTo>
                <a:cubicBezTo>
                  <a:pt x="3232" y="12660"/>
                  <a:pt x="5381" y="13729"/>
                  <a:pt x="6626" y="14974"/>
                </a:cubicBezTo>
                <a:cubicBezTo>
                  <a:pt x="7871" y="16219"/>
                  <a:pt x="8940" y="18368"/>
                  <a:pt x="9799" y="20096"/>
                </a:cubicBezTo>
                <a:cubicBezTo>
                  <a:pt x="10032" y="20565"/>
                  <a:pt x="10253" y="21008"/>
                  <a:pt x="10457" y="21393"/>
                </a:cubicBezTo>
                <a:cubicBezTo>
                  <a:pt x="10525" y="21520"/>
                  <a:pt x="10656" y="21600"/>
                  <a:pt x="10800" y="21600"/>
                </a:cubicBezTo>
                <a:cubicBezTo>
                  <a:pt x="10944" y="21600"/>
                  <a:pt x="11075" y="21520"/>
                  <a:pt x="11143" y="21393"/>
                </a:cubicBezTo>
                <a:cubicBezTo>
                  <a:pt x="11347" y="21008"/>
                  <a:pt x="11568" y="20565"/>
                  <a:pt x="11801" y="20096"/>
                </a:cubicBezTo>
                <a:cubicBezTo>
                  <a:pt x="12660" y="18369"/>
                  <a:pt x="13729" y="16219"/>
                  <a:pt x="14974" y="14974"/>
                </a:cubicBezTo>
                <a:cubicBezTo>
                  <a:pt x="16220" y="13729"/>
                  <a:pt x="18370" y="12660"/>
                  <a:pt x="20098" y="11801"/>
                </a:cubicBezTo>
                <a:cubicBezTo>
                  <a:pt x="20567" y="11568"/>
                  <a:pt x="21008" y="11347"/>
                  <a:pt x="21393" y="11143"/>
                </a:cubicBezTo>
                <a:cubicBezTo>
                  <a:pt x="21520" y="11075"/>
                  <a:pt x="21600" y="10944"/>
                  <a:pt x="21600" y="10800"/>
                </a:cubicBezTo>
                <a:cubicBezTo>
                  <a:pt x="21600" y="10656"/>
                  <a:pt x="21520" y="10525"/>
                  <a:pt x="21393" y="10457"/>
                </a:cubicBezTo>
                <a:cubicBezTo>
                  <a:pt x="21008" y="10253"/>
                  <a:pt x="20567" y="10032"/>
                  <a:pt x="20098" y="9799"/>
                </a:cubicBezTo>
                <a:cubicBezTo>
                  <a:pt x="18370" y="8940"/>
                  <a:pt x="16220" y="7871"/>
                  <a:pt x="14974" y="6626"/>
                </a:cubicBezTo>
                <a:cubicBezTo>
                  <a:pt x="13729" y="5380"/>
                  <a:pt x="12660" y="3230"/>
                  <a:pt x="11801" y="1502"/>
                </a:cubicBezTo>
                <a:cubicBezTo>
                  <a:pt x="11568" y="1034"/>
                  <a:pt x="11347" y="592"/>
                  <a:pt x="11143" y="207"/>
                </a:cubicBezTo>
                <a:cubicBezTo>
                  <a:pt x="11075" y="80"/>
                  <a:pt x="10944" y="0"/>
                  <a:pt x="10800" y="0"/>
                </a:cubicBezTo>
                <a:close/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1130300">
              <a:lnSpc>
                <a:spcPct val="100000"/>
              </a:lnSpc>
              <a:spcBef>
                <a:spcPts val="0"/>
              </a:spcBef>
              <a:defRPr sz="3200">
                <a:solidFill>
                  <a:schemeClr val="accent5"/>
                </a:solidFill>
                <a:latin typeface="Graphik"/>
                <a:ea typeface="Graphik"/>
                <a:cs typeface="Graphik"/>
                <a:sym typeface="Graphik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如同朝露中的小草…"/>
          <p:cNvSpPr txBox="1">
            <a:spLocks noGrp="1"/>
          </p:cNvSpPr>
          <p:nvPr>
            <p:ph type="body" idx="1"/>
          </p:nvPr>
        </p:nvSpPr>
        <p:spPr>
          <a:xfrm>
            <a:off x="3041749" y="932865"/>
            <a:ext cx="21218360" cy="8922335"/>
          </a:xfrm>
          <a:prstGeom prst="rect">
            <a:avLst/>
          </a:prstGeom>
        </p:spPr>
        <p:txBody>
          <a:bodyPr/>
          <a:lstStyle/>
          <a:p>
            <a:pPr>
              <a:defRPr sz="15000">
                <a:solidFill>
                  <a:schemeClr val="accent1">
                    <a:lumOff val="-24499"/>
                  </a:schemeClr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t>如同朝露中的小草</a:t>
            </a:r>
          </a:p>
          <a:p>
            <a:pPr>
              <a:defRPr sz="15000">
                <a:solidFill>
                  <a:schemeClr val="accent1">
                    <a:lumOff val="-24499"/>
                  </a:schemeClr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t>藍天中的小鳥</a:t>
            </a:r>
            <a:br/>
            <a:r>
              <a:t>我整顆心被幸福圍繞</a:t>
            </a:r>
          </a:p>
        </p:txBody>
      </p:sp>
      <p:sp>
        <p:nvSpPr>
          <p:cNvPr id="174" name="Like a leaf in the morning. Make your hand into a bird…"/>
          <p:cNvSpPr txBox="1"/>
          <p:nvPr/>
        </p:nvSpPr>
        <p:spPr>
          <a:xfrm>
            <a:off x="9419266" y="10724028"/>
            <a:ext cx="13805460" cy="19939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ctr"/>
            <a:r>
              <a:t>Like a leaf in the morning. Make your hand into a bird </a:t>
            </a:r>
          </a:p>
          <a:p>
            <a:pPr algn="ctr"/>
            <a:r>
              <a:t>My whole heart is surrounded with love 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哦 我慈愛的天父，…"/>
          <p:cNvSpPr txBox="1">
            <a:spLocks noGrp="1"/>
          </p:cNvSpPr>
          <p:nvPr>
            <p:ph type="body" idx="1"/>
          </p:nvPr>
        </p:nvSpPr>
        <p:spPr>
          <a:xfrm>
            <a:off x="3879733" y="1089280"/>
            <a:ext cx="20495969" cy="9121593"/>
          </a:xfrm>
          <a:prstGeom prst="rect">
            <a:avLst/>
          </a:prstGeom>
        </p:spPr>
        <p:txBody>
          <a:bodyPr/>
          <a:lstStyle/>
          <a:p>
            <a:pPr>
              <a:defRPr sz="15000">
                <a:solidFill>
                  <a:schemeClr val="accent1">
                    <a:lumOff val="-24499"/>
                  </a:schemeClr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t>哦 我慈愛的天父，</a:t>
            </a:r>
          </a:p>
          <a:p>
            <a:pPr>
              <a:defRPr sz="15000">
                <a:solidFill>
                  <a:schemeClr val="accent1">
                    <a:lumOff val="-24499"/>
                  </a:schemeClr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t>認識祢真好</a:t>
            </a:r>
            <a:br/>
            <a:r>
              <a:t>祢賜的福份別處找不著</a:t>
            </a:r>
          </a:p>
        </p:txBody>
      </p:sp>
      <p:sp>
        <p:nvSpPr>
          <p:cNvPr id="177" name="Oh You’re my loving Father, It’s good to know You…"/>
          <p:cNvSpPr txBox="1"/>
          <p:nvPr/>
        </p:nvSpPr>
        <p:spPr>
          <a:xfrm>
            <a:off x="10660885" y="11275859"/>
            <a:ext cx="12823089" cy="19939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ctr"/>
            <a:r>
              <a:t>Oh You’re my loving Father, It’s good to know You </a:t>
            </a:r>
          </a:p>
          <a:p>
            <a:pPr algn="ctr"/>
            <a:r>
              <a:t>True happiness is found in You 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祢使我拋開一切煩惱 喜樂充滿在心頭燃燒"/>
          <p:cNvSpPr txBox="1">
            <a:spLocks noGrp="1"/>
          </p:cNvSpPr>
          <p:nvPr>
            <p:ph type="body" idx="1"/>
          </p:nvPr>
        </p:nvSpPr>
        <p:spPr>
          <a:xfrm>
            <a:off x="4063900" y="1074056"/>
            <a:ext cx="20110389" cy="8781144"/>
          </a:xfrm>
          <a:prstGeom prst="rect">
            <a:avLst/>
          </a:prstGeom>
        </p:spPr>
        <p:txBody>
          <a:bodyPr/>
          <a:lstStyle/>
          <a:p>
            <a:pPr>
              <a:defRPr sz="15000">
                <a:solidFill>
                  <a:schemeClr val="accent1">
                    <a:lumOff val="-24499"/>
                  </a:schemeClr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t>祢使我拋開一切煩惱</a:t>
            </a:r>
            <a:br/>
            <a:r>
              <a:t>喜樂充滿在心頭燃燒</a:t>
            </a:r>
          </a:p>
        </p:txBody>
      </p:sp>
      <p:sp>
        <p:nvSpPr>
          <p:cNvPr id="180" name="You gave me freedom from my worries…"/>
          <p:cNvSpPr txBox="1"/>
          <p:nvPr/>
        </p:nvSpPr>
        <p:spPr>
          <a:xfrm>
            <a:off x="12109439" y="10620560"/>
            <a:ext cx="9925711" cy="19939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ctr"/>
            <a:r>
              <a:t>You gave me freedom from my worries </a:t>
            </a:r>
          </a:p>
          <a:p>
            <a:pPr algn="ctr"/>
            <a:r>
              <a:t>My heart is filled with unending joy 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認識祢真好，認識祢真好 今生今世我不再尋找"/>
          <p:cNvSpPr txBox="1">
            <a:spLocks noGrp="1"/>
          </p:cNvSpPr>
          <p:nvPr>
            <p:ph type="body" idx="1"/>
          </p:nvPr>
        </p:nvSpPr>
        <p:spPr>
          <a:xfrm>
            <a:off x="65557" y="1177794"/>
            <a:ext cx="24252886" cy="8677406"/>
          </a:xfrm>
          <a:prstGeom prst="rect">
            <a:avLst/>
          </a:prstGeom>
        </p:spPr>
        <p:txBody>
          <a:bodyPr/>
          <a:lstStyle/>
          <a:p>
            <a:pPr>
              <a:defRPr sz="15000">
                <a:solidFill>
                  <a:schemeClr val="accent1">
                    <a:lumOff val="-24499"/>
                  </a:schemeClr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t>認識祢真好，認識祢真好</a:t>
            </a:r>
            <a:br/>
            <a:r>
              <a:t>今生今世我不再尋找</a:t>
            </a:r>
          </a:p>
        </p:txBody>
      </p:sp>
      <p:sp>
        <p:nvSpPr>
          <p:cNvPr id="183" name="It’s good to know You, it’s good to know you…"/>
          <p:cNvSpPr txBox="1"/>
          <p:nvPr/>
        </p:nvSpPr>
        <p:spPr>
          <a:xfrm>
            <a:off x="11695567" y="11206880"/>
            <a:ext cx="11478617" cy="19939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ctr"/>
            <a:r>
              <a:t>It’s good to know You, it’s good to know you </a:t>
            </a:r>
          </a:p>
          <a:p>
            <a:pPr algn="ctr"/>
            <a:r>
              <a:t>You are all that I look for in life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哦！主啊，認識祢真好，…"/>
          <p:cNvSpPr txBox="1">
            <a:spLocks noGrp="1"/>
          </p:cNvSpPr>
          <p:nvPr>
            <p:ph type="body" idx="1"/>
          </p:nvPr>
        </p:nvSpPr>
        <p:spPr>
          <a:xfrm>
            <a:off x="-1" y="640649"/>
            <a:ext cx="24384001" cy="9327720"/>
          </a:xfrm>
          <a:prstGeom prst="rect">
            <a:avLst/>
          </a:prstGeom>
        </p:spPr>
        <p:txBody>
          <a:bodyPr/>
          <a:lstStyle/>
          <a:p>
            <a:pPr>
              <a:defRPr sz="15000">
                <a:solidFill>
                  <a:schemeClr val="accent1">
                    <a:lumOff val="-24499"/>
                  </a:schemeClr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t>哦！主啊，認識祢真好，</a:t>
            </a:r>
          </a:p>
          <a:p>
            <a:pPr>
              <a:defRPr sz="15000">
                <a:solidFill>
                  <a:schemeClr val="accent1">
                    <a:lumOff val="-24499"/>
                  </a:schemeClr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t>認識祢真好, 只願分分秒秒</a:t>
            </a:r>
          </a:p>
          <a:p>
            <a:pPr>
              <a:defRPr sz="15000">
                <a:solidFill>
                  <a:schemeClr val="accent1">
                    <a:lumOff val="-24499"/>
                  </a:schemeClr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t>在祢慈愛的懷抱</a:t>
            </a:r>
          </a:p>
        </p:txBody>
      </p:sp>
      <p:sp>
        <p:nvSpPr>
          <p:cNvPr id="186" name="Oh Jesus it’s good to know You, It’s good to know You…"/>
          <p:cNvSpPr txBox="1"/>
          <p:nvPr/>
        </p:nvSpPr>
        <p:spPr>
          <a:xfrm>
            <a:off x="9419267" y="11137901"/>
            <a:ext cx="13921131" cy="19939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ctr"/>
            <a:r>
              <a:t>Oh Jesus it’s good to know You, It’s good to know You </a:t>
            </a:r>
          </a:p>
          <a:p>
            <a:pPr algn="ctr"/>
            <a:r>
              <a:t> I’ll live every moment in my loving Father’s arms 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如同朝露中的小草…"/>
          <p:cNvSpPr txBox="1">
            <a:spLocks noGrp="1"/>
          </p:cNvSpPr>
          <p:nvPr>
            <p:ph type="body" idx="1"/>
          </p:nvPr>
        </p:nvSpPr>
        <p:spPr>
          <a:xfrm>
            <a:off x="3041749" y="932865"/>
            <a:ext cx="21218360" cy="8922335"/>
          </a:xfrm>
          <a:prstGeom prst="rect">
            <a:avLst/>
          </a:prstGeom>
        </p:spPr>
        <p:txBody>
          <a:bodyPr/>
          <a:lstStyle/>
          <a:p>
            <a:pPr>
              <a:defRPr sz="15000">
                <a:solidFill>
                  <a:schemeClr val="accent1">
                    <a:lumOff val="-24499"/>
                  </a:schemeClr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t>如同朝露中的小草</a:t>
            </a:r>
          </a:p>
          <a:p>
            <a:pPr>
              <a:defRPr sz="15000">
                <a:solidFill>
                  <a:schemeClr val="accent1">
                    <a:lumOff val="-24499"/>
                  </a:schemeClr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t>藍天中的小鳥</a:t>
            </a:r>
            <a:br/>
            <a:r>
              <a:t>我整顆心被幸福圍繞</a:t>
            </a:r>
          </a:p>
        </p:txBody>
      </p:sp>
      <p:sp>
        <p:nvSpPr>
          <p:cNvPr id="189" name="Like a leaf in the morning. Make your hand into a bird…"/>
          <p:cNvSpPr txBox="1"/>
          <p:nvPr/>
        </p:nvSpPr>
        <p:spPr>
          <a:xfrm>
            <a:off x="9419266" y="10724028"/>
            <a:ext cx="13805460" cy="19939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ctr"/>
            <a:r>
              <a:t>Like a leaf in the morning. Make your hand into a bird </a:t>
            </a:r>
          </a:p>
          <a:p>
            <a:pPr algn="ctr"/>
            <a:r>
              <a:t>My whole heart is surrounded with love 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哦 我慈愛的天父，…"/>
          <p:cNvSpPr txBox="1">
            <a:spLocks noGrp="1"/>
          </p:cNvSpPr>
          <p:nvPr>
            <p:ph type="body" idx="1"/>
          </p:nvPr>
        </p:nvSpPr>
        <p:spPr>
          <a:xfrm>
            <a:off x="3520693" y="1089280"/>
            <a:ext cx="20855009" cy="9121593"/>
          </a:xfrm>
          <a:prstGeom prst="rect">
            <a:avLst/>
          </a:prstGeom>
        </p:spPr>
        <p:txBody>
          <a:bodyPr/>
          <a:lstStyle/>
          <a:p>
            <a:pPr>
              <a:defRPr sz="15000">
                <a:solidFill>
                  <a:schemeClr val="accent1">
                    <a:lumOff val="-24499"/>
                  </a:schemeClr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t>哦 我慈愛的天父，</a:t>
            </a:r>
          </a:p>
          <a:p>
            <a:pPr>
              <a:defRPr sz="15000">
                <a:solidFill>
                  <a:schemeClr val="accent1">
                    <a:lumOff val="-24499"/>
                  </a:schemeClr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t>認識祢真好</a:t>
            </a:r>
            <a:br/>
            <a:r>
              <a:t>祢賜的福份別處找不著</a:t>
            </a:r>
          </a:p>
        </p:txBody>
      </p:sp>
      <p:sp>
        <p:nvSpPr>
          <p:cNvPr id="192" name="Oh You’re my loving Father, It’s good to know You…"/>
          <p:cNvSpPr txBox="1"/>
          <p:nvPr/>
        </p:nvSpPr>
        <p:spPr>
          <a:xfrm>
            <a:off x="10660885" y="11275859"/>
            <a:ext cx="12823089" cy="19939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ctr"/>
            <a:r>
              <a:t>Oh You’re my loving Father, It’s good to know You </a:t>
            </a:r>
          </a:p>
          <a:p>
            <a:pPr algn="ctr"/>
            <a:r>
              <a:t>True happiness is found in You 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祢使我拋開一切煩惱 喜樂充滿在心頭燃燒"/>
          <p:cNvSpPr txBox="1">
            <a:spLocks noGrp="1"/>
          </p:cNvSpPr>
          <p:nvPr>
            <p:ph type="body" idx="1"/>
          </p:nvPr>
        </p:nvSpPr>
        <p:spPr>
          <a:xfrm>
            <a:off x="3178762" y="1074056"/>
            <a:ext cx="21053862" cy="8781144"/>
          </a:xfrm>
          <a:prstGeom prst="rect">
            <a:avLst/>
          </a:prstGeom>
        </p:spPr>
        <p:txBody>
          <a:bodyPr/>
          <a:lstStyle/>
          <a:p>
            <a:pPr>
              <a:defRPr sz="15000">
                <a:solidFill>
                  <a:schemeClr val="accent1">
                    <a:lumOff val="-24499"/>
                  </a:schemeClr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t>祢使我拋開一切煩惱</a:t>
            </a:r>
            <a:br/>
            <a:r>
              <a:t>喜樂充滿在心頭燃燒</a:t>
            </a:r>
          </a:p>
        </p:txBody>
      </p:sp>
      <p:sp>
        <p:nvSpPr>
          <p:cNvPr id="195" name="You gave me freedom from my worries…"/>
          <p:cNvSpPr txBox="1"/>
          <p:nvPr/>
        </p:nvSpPr>
        <p:spPr>
          <a:xfrm>
            <a:off x="12109439" y="10620560"/>
            <a:ext cx="9925711" cy="19939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ctr"/>
            <a:r>
              <a:t>You gave me freedom from my worries </a:t>
            </a:r>
          </a:p>
          <a:p>
            <a:pPr algn="ctr"/>
            <a:r>
              <a:t>My heart is filled with unending joy 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53C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11303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4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53C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11303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4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354</Words>
  <Application>Microsoft Office PowerPoint</Application>
  <PresentationFormat>Custom</PresentationFormat>
  <Paragraphs>56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23_ClassicWhite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wangps</dc:creator>
  <cp:lastModifiedBy>wangps</cp:lastModifiedBy>
  <cp:revision>2</cp:revision>
  <dcterms:modified xsi:type="dcterms:W3CDTF">2025-08-31T21:47:48Z</dcterms:modified>
</cp:coreProperties>
</file>